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63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2E19EFD-81F8-4C2F-A5C3-28E65EB81B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0" y="332656"/>
            <a:ext cx="11521280" cy="6192688"/>
          </a:xfrm>
          <a:custGeom>
            <a:avLst/>
            <a:gdLst>
              <a:gd name="connsiteX0" fmla="*/ 0 w 11521280"/>
              <a:gd name="connsiteY0" fmla="*/ 0 h 6192688"/>
              <a:gd name="connsiteX1" fmla="*/ 11521280 w 11521280"/>
              <a:gd name="connsiteY1" fmla="*/ 0 h 6192688"/>
              <a:gd name="connsiteX2" fmla="*/ 11521280 w 11521280"/>
              <a:gd name="connsiteY2" fmla="*/ 6192688 h 6192688"/>
              <a:gd name="connsiteX3" fmla="*/ 0 w 11521280"/>
              <a:gd name="connsiteY3" fmla="*/ 6192688 h 619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0" h="6192688">
                <a:moveTo>
                  <a:pt x="0" y="0"/>
                </a:moveTo>
                <a:lnTo>
                  <a:pt x="11521280" y="0"/>
                </a:lnTo>
                <a:lnTo>
                  <a:pt x="11521280" y="6192688"/>
                </a:lnTo>
                <a:lnTo>
                  <a:pt x="0" y="6192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4157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E438-9A4A-4ED2-8479-AAEC22E3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CD7D1-B699-4E7D-9EBB-56E3AC827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23243-DA3C-4770-9E6B-BD61FF0C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CC56-11DF-45A4-9C0A-F931BCF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9DE3B-1515-4254-9548-7A7EAD4A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54129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E9CA1-B554-44DF-809C-C9F11F163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CA0F7-D70C-47A3-8E7E-459D7848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21EC-53BF-46FF-B083-C63B9A02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D6CF-1B8F-40E2-A688-9F54EFC9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430-8896-4A07-8AE8-B326617F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4543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A95F-B642-4FBE-A99B-6B54B5FB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685B-EE92-4191-A6F0-4EC154CC4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CF01D-C42B-44FE-9D49-7A0E5FD1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4B905-92E2-43E1-86C9-E0B138E5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9FC0-5F73-4B45-900B-D8ECC14F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10777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03A3-101E-4E62-85E5-F1C3BB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C26B1-7E92-4B9F-865E-BE21967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8B4A-C404-4702-9109-08E31099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7102-4377-4722-9641-E48CCA7F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2E711-8E44-4B15-8952-77E9735B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271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1B86-AE63-4E08-AC9D-0A252306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418-1B51-4AFD-9B16-4CF9A97C2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76828-90F7-479D-866E-05F2C4E9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C0C0E-94D6-46D6-83E7-7AF3D65E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C1BB5-0382-42D6-B225-08E1E468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67F76-0D91-4921-BEDD-44F5B7B8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4195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3B0C-4414-4B19-A587-F2014898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7FFB4-E712-4DB6-BA14-CB1CE93C4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092DF-0252-4FBD-ACFD-D803FEA59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22497-E0FC-48B2-83D5-4C29A4F5B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91307-9155-47AD-BAB9-425C69B51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A73C6-236D-4345-B468-12D444E38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CB753-4A1A-4301-8762-FBC887C0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1EEE8-710E-41B9-93B8-FBBC60E0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8129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0E74-5E11-49B4-8D9F-62DA856E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9C87C-B181-4A32-96D5-0E98292B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F118-2B3D-4842-B90C-DCA15E9C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A53B7-18E4-4003-AE52-EE6D523E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5875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274A7-0AA7-41D9-B6F3-45F52D4A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D4142-34DC-49C8-94FE-28452B1F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FF699-8449-46DC-82DB-20FA9CF5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62406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1A88-03DA-4CC1-9178-ED593F54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C0AEB-92EB-445C-B0D9-96183ACC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5759-58AF-46C2-BCFF-B98ACD6CE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4C8D2-0B53-43FC-AF75-B40A865E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61DDF-EEBF-4AC4-BF74-73CF92B9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7AC3A-5B03-4561-B115-E42B9963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81921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6E77-29C6-4C4D-92BC-FC2245DC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61B31-B9D0-4526-8E26-7BBB37DEA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BEFE3-3C2D-4E48-90BD-DCEF1F032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87F4D-B714-4A84-91D7-D50D4DC0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71B51-A874-4150-B2BF-7954A17A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8378F-AE23-45AF-AFB5-621C8787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7083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91587-B140-44C8-B3DE-2C260EF1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014BF-CF59-4BA4-B2C8-F59044BA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23C8-B398-4981-99CF-122A268C7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6B691-A96F-421E-BE27-A77C4A20AD83}" type="datetimeFigureOut">
              <a:rPr lang="bs-Latn-BA" smtClean="0"/>
              <a:t>17.5.2020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95A65-6368-48AB-8805-151C62C8D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CCAC1-CC33-48CF-8A2F-4B2F48E60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682F-6365-4522-BA37-011DA8B758F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4742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EAE5AF9-B40F-4C47-844F-FC72F2AF62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>
            <a:fillRect/>
          </a:stretch>
        </p:blipFill>
        <p:spPr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99B6E44-971F-43B0-ADE3-9AF8DF81C1A5}"/>
              </a:ext>
            </a:extLst>
          </p:cNvPr>
          <p:cNvSpPr/>
          <p:nvPr/>
        </p:nvSpPr>
        <p:spPr>
          <a:xfrm rot="1189728">
            <a:off x="4627735" y="-181366"/>
            <a:ext cx="1768598" cy="7220730"/>
          </a:xfrm>
          <a:custGeom>
            <a:avLst/>
            <a:gdLst>
              <a:gd name="connsiteX0" fmla="*/ 1768598 w 1768598"/>
              <a:gd name="connsiteY0" fmla="*/ 0 h 7220730"/>
              <a:gd name="connsiteX1" fmla="*/ 1768598 w 1768598"/>
              <a:gd name="connsiteY1" fmla="*/ 6582992 h 7220730"/>
              <a:gd name="connsiteX2" fmla="*/ 0 w 1768598"/>
              <a:gd name="connsiteY2" fmla="*/ 7220730 h 7220730"/>
              <a:gd name="connsiteX3" fmla="*/ 0 w 1768598"/>
              <a:gd name="connsiteY3" fmla="*/ 637739 h 72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8598" h="7220730">
                <a:moveTo>
                  <a:pt x="1768598" y="0"/>
                </a:moveTo>
                <a:lnTo>
                  <a:pt x="1768598" y="6582992"/>
                </a:lnTo>
                <a:lnTo>
                  <a:pt x="0" y="7220730"/>
                </a:lnTo>
                <a:lnTo>
                  <a:pt x="0" y="63773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s-Latn-BA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1848664-C221-4C5E-87CD-D514F134587E}"/>
              </a:ext>
            </a:extLst>
          </p:cNvPr>
          <p:cNvSpPr/>
          <p:nvPr/>
        </p:nvSpPr>
        <p:spPr>
          <a:xfrm rot="1189728">
            <a:off x="6507300" y="-181366"/>
            <a:ext cx="1768598" cy="7220730"/>
          </a:xfrm>
          <a:custGeom>
            <a:avLst/>
            <a:gdLst>
              <a:gd name="connsiteX0" fmla="*/ 1768598 w 1768598"/>
              <a:gd name="connsiteY0" fmla="*/ 0 h 7220730"/>
              <a:gd name="connsiteX1" fmla="*/ 1768598 w 1768598"/>
              <a:gd name="connsiteY1" fmla="*/ 6582992 h 7220730"/>
              <a:gd name="connsiteX2" fmla="*/ 0 w 1768598"/>
              <a:gd name="connsiteY2" fmla="*/ 7220730 h 7220730"/>
              <a:gd name="connsiteX3" fmla="*/ 0 w 1768598"/>
              <a:gd name="connsiteY3" fmla="*/ 637739 h 722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8598" h="7220730">
                <a:moveTo>
                  <a:pt x="1768598" y="0"/>
                </a:moveTo>
                <a:lnTo>
                  <a:pt x="1768598" y="6582992"/>
                </a:lnTo>
                <a:lnTo>
                  <a:pt x="0" y="7220730"/>
                </a:lnTo>
                <a:lnTo>
                  <a:pt x="0" y="63773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s-Latn-BA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83C011-7C3A-47C7-81E1-06C180A3FEDD}"/>
              </a:ext>
            </a:extLst>
          </p:cNvPr>
          <p:cNvGrpSpPr/>
          <p:nvPr/>
        </p:nvGrpSpPr>
        <p:grpSpPr>
          <a:xfrm>
            <a:off x="335360" y="332656"/>
            <a:ext cx="5375852" cy="6192688"/>
            <a:chOff x="335360" y="332656"/>
            <a:chExt cx="5375852" cy="619268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01533E-DAB7-4F61-9B85-ED101D1618C2}"/>
                </a:ext>
              </a:extLst>
            </p:cNvPr>
            <p:cNvSpPr/>
            <p:nvPr/>
          </p:nvSpPr>
          <p:spPr>
            <a:xfrm>
              <a:off x="335360" y="332656"/>
              <a:ext cx="5375852" cy="6192688"/>
            </a:xfrm>
            <a:custGeom>
              <a:avLst/>
              <a:gdLst>
                <a:gd name="connsiteX0" fmla="*/ 0 w 5375852"/>
                <a:gd name="connsiteY0" fmla="*/ 0 h 6192688"/>
                <a:gd name="connsiteX1" fmla="*/ 5375852 w 5375852"/>
                <a:gd name="connsiteY1" fmla="*/ 0 h 6192688"/>
                <a:gd name="connsiteX2" fmla="*/ 3142830 w 5375852"/>
                <a:gd name="connsiteY2" fmla="*/ 6192688 h 6192688"/>
                <a:gd name="connsiteX3" fmla="*/ 0 w 5375852"/>
                <a:gd name="connsiteY3" fmla="*/ 6192688 h 619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5852" h="6192688">
                  <a:moveTo>
                    <a:pt x="0" y="0"/>
                  </a:moveTo>
                  <a:lnTo>
                    <a:pt x="5375852" y="0"/>
                  </a:lnTo>
                  <a:lnTo>
                    <a:pt x="3142830" y="6192688"/>
                  </a:lnTo>
                  <a:lnTo>
                    <a:pt x="0" y="6192688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s-Latn-B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5B0CC1-B747-4F4C-BB02-59F62BFD8D1E}"/>
                </a:ext>
              </a:extLst>
            </p:cNvPr>
            <p:cNvSpPr txBox="1"/>
            <p:nvPr/>
          </p:nvSpPr>
          <p:spPr>
            <a:xfrm>
              <a:off x="887418" y="1198606"/>
              <a:ext cx="40959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s-Latn-BA" sz="3600" b="1" spc="300" dirty="0">
                  <a:solidFill>
                    <a:schemeClr val="accent5">
                      <a:lumMod val="75000"/>
                    </a:schemeClr>
                  </a:solidFill>
                  <a:latin typeface="Montserrat" panose="00000500000000000000" pitchFamily="2" charset="-18"/>
                </a:rPr>
                <a:t>AUTOPROM</a:t>
              </a:r>
            </a:p>
            <a:p>
              <a:r>
                <a:rPr lang="bs-Latn-BA" sz="3600" b="1" spc="300" dirty="0">
                  <a:solidFill>
                    <a:schemeClr val="accent5">
                      <a:lumMod val="75000"/>
                    </a:schemeClr>
                  </a:solidFill>
                  <a:latin typeface="Montserrat" panose="00000500000000000000" pitchFamily="2" charset="-18"/>
                </a:rPr>
                <a:t>Baza podataka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79D502-4651-4045-A114-AD92B603C9E0}"/>
                </a:ext>
              </a:extLst>
            </p:cNvPr>
            <p:cNvSpPr txBox="1"/>
            <p:nvPr/>
          </p:nvSpPr>
          <p:spPr>
            <a:xfrm>
              <a:off x="887418" y="4287795"/>
              <a:ext cx="25987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s-Latn-BA" spc="300" dirty="0">
                  <a:latin typeface="Montserrat" panose="00000500000000000000" pitchFamily="2" charset="-18"/>
                </a:rPr>
                <a:t>Radili:</a:t>
              </a:r>
            </a:p>
            <a:p>
              <a:r>
                <a:rPr lang="bs-Latn-BA" spc="300" dirty="0">
                  <a:latin typeface="Montserrat" panose="00000500000000000000" pitchFamily="2" charset="-18"/>
                </a:rPr>
                <a:t>Emir Osmanović</a:t>
              </a:r>
            </a:p>
            <a:p>
              <a:r>
                <a:rPr lang="bs-Latn-BA" spc="300" dirty="0">
                  <a:latin typeface="Montserrat" panose="00000500000000000000" pitchFamily="2" charset="-18"/>
                </a:rPr>
                <a:t>Vedad Sahanić</a:t>
              </a:r>
            </a:p>
            <a:p>
              <a:r>
                <a:rPr lang="bs-Latn-BA" spc="300" dirty="0">
                  <a:latin typeface="Montserrat" panose="00000500000000000000" pitchFamily="2" charset="-18"/>
                </a:rPr>
                <a:t>Belmin Joldić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D00C33-C5F8-41B7-9E4D-B3A7EF252127}"/>
              </a:ext>
            </a:extLst>
          </p:cNvPr>
          <p:cNvCxnSpPr>
            <a:cxnSpLocks/>
          </p:cNvCxnSpPr>
          <p:nvPr/>
        </p:nvCxnSpPr>
        <p:spPr>
          <a:xfrm>
            <a:off x="11408322" y="1699939"/>
            <a:ext cx="0" cy="628022"/>
          </a:xfrm>
          <a:prstGeom prst="line">
            <a:avLst/>
          </a:prstGeom>
          <a:ln w="63500">
            <a:gradFill>
              <a:gsLst>
                <a:gs pos="26000">
                  <a:schemeClr val="accent4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257CB7-4712-4C25-AE44-161309871015}"/>
              </a:ext>
            </a:extLst>
          </p:cNvPr>
          <p:cNvCxnSpPr>
            <a:cxnSpLocks/>
          </p:cNvCxnSpPr>
          <p:nvPr/>
        </p:nvCxnSpPr>
        <p:spPr>
          <a:xfrm rot="16200000">
            <a:off x="11408322" y="1699939"/>
            <a:ext cx="0" cy="628022"/>
          </a:xfrm>
          <a:prstGeom prst="line">
            <a:avLst/>
          </a:prstGeom>
          <a:ln w="63500">
            <a:gradFill>
              <a:gsLst>
                <a:gs pos="26000">
                  <a:schemeClr val="accent4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23ABE8-3392-4D7B-B49D-B4F98646FC68}"/>
              </a:ext>
            </a:extLst>
          </p:cNvPr>
          <p:cNvGrpSpPr/>
          <p:nvPr/>
        </p:nvGrpSpPr>
        <p:grpSpPr>
          <a:xfrm>
            <a:off x="8428242" y="2013950"/>
            <a:ext cx="2998496" cy="1975481"/>
            <a:chOff x="9209787" y="1453518"/>
            <a:chExt cx="1902940" cy="11138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E48E7B-CD21-4455-AC02-4DD0E9C2A420}"/>
                </a:ext>
              </a:extLst>
            </p:cNvPr>
            <p:cNvSpPr/>
            <p:nvPr/>
          </p:nvSpPr>
          <p:spPr>
            <a:xfrm>
              <a:off x="9209787" y="1453518"/>
              <a:ext cx="1902940" cy="1113853"/>
            </a:xfrm>
            <a:prstGeom prst="rect">
              <a:avLst/>
            </a:prstGeom>
            <a:noFill/>
            <a:ln w="6350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65DD72-C1B7-4204-9D66-0FA2477D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162" y="1487611"/>
              <a:ext cx="1856190" cy="1045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8249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DBB71-FF10-4776-B1FD-3F6042202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5" y="1299629"/>
            <a:ext cx="4654343" cy="42587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4E6AF81-76F7-41BE-BCDE-681F8214CA9F}"/>
              </a:ext>
            </a:extLst>
          </p:cNvPr>
          <p:cNvSpPr/>
          <p:nvPr/>
        </p:nvSpPr>
        <p:spPr>
          <a:xfrm>
            <a:off x="491319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10362A-5179-46E3-9B3E-FE6FE2C30020}"/>
              </a:ext>
            </a:extLst>
          </p:cNvPr>
          <p:cNvSpPr/>
          <p:nvPr/>
        </p:nvSpPr>
        <p:spPr>
          <a:xfrm>
            <a:off x="1244221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C49F44-50D0-4CE8-B15D-762C3B91B143}"/>
              </a:ext>
            </a:extLst>
          </p:cNvPr>
          <p:cNvSpPr/>
          <p:nvPr/>
        </p:nvSpPr>
        <p:spPr>
          <a:xfrm>
            <a:off x="1997123" y="232012"/>
            <a:ext cx="600502" cy="573206"/>
          </a:xfrm>
          <a:prstGeom prst="ellipse">
            <a:avLst/>
          </a:prstGeom>
          <a:gradFill>
            <a:gsLst>
              <a:gs pos="7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12CA73-CE57-4C22-A17B-A6890E881529}"/>
              </a:ext>
            </a:extLst>
          </p:cNvPr>
          <p:cNvSpPr/>
          <p:nvPr/>
        </p:nvSpPr>
        <p:spPr>
          <a:xfrm>
            <a:off x="2750025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9057D2-EE9D-4D0A-A52F-A81112F94311}"/>
              </a:ext>
            </a:extLst>
          </p:cNvPr>
          <p:cNvSpPr/>
          <p:nvPr/>
        </p:nvSpPr>
        <p:spPr>
          <a:xfrm>
            <a:off x="3502927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897494-1344-4882-BCA2-B579A98C8639}"/>
              </a:ext>
            </a:extLst>
          </p:cNvPr>
          <p:cNvSpPr/>
          <p:nvPr/>
        </p:nvSpPr>
        <p:spPr>
          <a:xfrm>
            <a:off x="4255829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E17A23-7BBA-4F71-977E-005AB8BEDF0F}"/>
              </a:ext>
            </a:extLst>
          </p:cNvPr>
          <p:cNvSpPr/>
          <p:nvPr/>
        </p:nvSpPr>
        <p:spPr>
          <a:xfrm>
            <a:off x="5008731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D4D5CE-2B0B-4829-A979-06EE82D9EF64}"/>
              </a:ext>
            </a:extLst>
          </p:cNvPr>
          <p:cNvSpPr/>
          <p:nvPr/>
        </p:nvSpPr>
        <p:spPr>
          <a:xfrm>
            <a:off x="5761633" y="232012"/>
            <a:ext cx="600502" cy="573206"/>
          </a:xfrm>
          <a:prstGeom prst="ellipse">
            <a:avLst/>
          </a:prstGeom>
          <a:gradFill>
            <a:gsLst>
              <a:gs pos="7000">
                <a:schemeClr val="accent6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468256-F06B-44AA-8D01-01906A32D34F}"/>
              </a:ext>
            </a:extLst>
          </p:cNvPr>
          <p:cNvSpPr/>
          <p:nvPr/>
        </p:nvSpPr>
        <p:spPr>
          <a:xfrm>
            <a:off x="6514535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847CD1-2D7B-4900-B415-6004204D4F6A}"/>
              </a:ext>
            </a:extLst>
          </p:cNvPr>
          <p:cNvSpPr/>
          <p:nvPr/>
        </p:nvSpPr>
        <p:spPr>
          <a:xfrm>
            <a:off x="7267437" y="232012"/>
            <a:ext cx="600502" cy="573206"/>
          </a:xfrm>
          <a:prstGeom prst="ellipse">
            <a:avLst/>
          </a:prstGeom>
          <a:gradFill>
            <a:gsLst>
              <a:gs pos="7000">
                <a:schemeClr val="accent4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0C5ED7-5A22-4AC7-A24D-B0CA4135FFEE}"/>
              </a:ext>
            </a:extLst>
          </p:cNvPr>
          <p:cNvSpPr/>
          <p:nvPr/>
        </p:nvSpPr>
        <p:spPr>
          <a:xfrm>
            <a:off x="8020339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DC3B06-E6EF-42F0-8720-D99C627630CE}"/>
              </a:ext>
            </a:extLst>
          </p:cNvPr>
          <p:cNvSpPr/>
          <p:nvPr/>
        </p:nvSpPr>
        <p:spPr>
          <a:xfrm>
            <a:off x="8773241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F17F54-8C57-41FA-8A54-2AE23E813161}"/>
              </a:ext>
            </a:extLst>
          </p:cNvPr>
          <p:cNvSpPr/>
          <p:nvPr/>
        </p:nvSpPr>
        <p:spPr>
          <a:xfrm>
            <a:off x="9526143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5C766B-B231-4942-851B-B48F2FB9C285}"/>
              </a:ext>
            </a:extLst>
          </p:cNvPr>
          <p:cNvSpPr/>
          <p:nvPr/>
        </p:nvSpPr>
        <p:spPr>
          <a:xfrm>
            <a:off x="10279045" y="232012"/>
            <a:ext cx="600502" cy="573206"/>
          </a:xfrm>
          <a:prstGeom prst="ellipse">
            <a:avLst/>
          </a:prstGeom>
          <a:gradFill>
            <a:gsLst>
              <a:gs pos="7000">
                <a:schemeClr val="accent2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F8313D-DE79-427C-AD59-198CF69CF4FC}"/>
              </a:ext>
            </a:extLst>
          </p:cNvPr>
          <p:cNvSpPr/>
          <p:nvPr/>
        </p:nvSpPr>
        <p:spPr>
          <a:xfrm>
            <a:off x="11031947" y="23201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F6DEDA-F9DE-4FE8-BA2E-E265C1285978}"/>
              </a:ext>
            </a:extLst>
          </p:cNvPr>
          <p:cNvSpPr/>
          <p:nvPr/>
        </p:nvSpPr>
        <p:spPr>
          <a:xfrm rot="10800000">
            <a:off x="491319" y="6052781"/>
            <a:ext cx="600502" cy="573206"/>
          </a:xfrm>
          <a:prstGeom prst="ellipse">
            <a:avLst/>
          </a:prstGeom>
          <a:gradFill>
            <a:gsLst>
              <a:gs pos="7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C8D01A-D6EE-439B-A82F-C961574E121D}"/>
              </a:ext>
            </a:extLst>
          </p:cNvPr>
          <p:cNvSpPr/>
          <p:nvPr/>
        </p:nvSpPr>
        <p:spPr>
          <a:xfrm rot="10800000">
            <a:off x="10279045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4186C4-B116-4925-BD26-7587A8752301}"/>
              </a:ext>
            </a:extLst>
          </p:cNvPr>
          <p:cNvSpPr/>
          <p:nvPr/>
        </p:nvSpPr>
        <p:spPr>
          <a:xfrm rot="10800000">
            <a:off x="9526143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E45F2F-7562-4869-9AF0-8FC7D8D1F977}"/>
              </a:ext>
            </a:extLst>
          </p:cNvPr>
          <p:cNvSpPr/>
          <p:nvPr/>
        </p:nvSpPr>
        <p:spPr>
          <a:xfrm rot="10800000">
            <a:off x="8773241" y="6052781"/>
            <a:ext cx="600502" cy="573206"/>
          </a:xfrm>
          <a:prstGeom prst="ellipse">
            <a:avLst/>
          </a:prstGeom>
          <a:gradFill>
            <a:gsLst>
              <a:gs pos="7000">
                <a:srgbClr val="00B05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9A3638-DC88-4F11-AD6F-AB680311AF98}"/>
              </a:ext>
            </a:extLst>
          </p:cNvPr>
          <p:cNvSpPr/>
          <p:nvPr/>
        </p:nvSpPr>
        <p:spPr>
          <a:xfrm rot="10800000">
            <a:off x="8020339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B3BC10-F4DF-49DE-9D26-E0B3F67827F7}"/>
              </a:ext>
            </a:extLst>
          </p:cNvPr>
          <p:cNvSpPr/>
          <p:nvPr/>
        </p:nvSpPr>
        <p:spPr>
          <a:xfrm rot="10800000">
            <a:off x="7267437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792C03-3EA4-42B2-AC34-CF66235EE51A}"/>
              </a:ext>
            </a:extLst>
          </p:cNvPr>
          <p:cNvSpPr/>
          <p:nvPr/>
        </p:nvSpPr>
        <p:spPr>
          <a:xfrm rot="10800000">
            <a:off x="6514535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5F399E-71B5-4D03-8770-D820A65048FD}"/>
              </a:ext>
            </a:extLst>
          </p:cNvPr>
          <p:cNvSpPr/>
          <p:nvPr/>
        </p:nvSpPr>
        <p:spPr>
          <a:xfrm rot="10800000">
            <a:off x="5761633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925C8C-B635-4125-BF75-9C457D11651D}"/>
              </a:ext>
            </a:extLst>
          </p:cNvPr>
          <p:cNvSpPr/>
          <p:nvPr/>
        </p:nvSpPr>
        <p:spPr>
          <a:xfrm rot="10800000">
            <a:off x="5008731" y="6052781"/>
            <a:ext cx="600502" cy="573206"/>
          </a:xfrm>
          <a:prstGeom prst="ellipse">
            <a:avLst/>
          </a:prstGeom>
          <a:gradFill>
            <a:gsLst>
              <a:gs pos="7000">
                <a:schemeClr val="accent3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B5B3F7-2A2B-4775-B456-6C8021C1E83C}"/>
              </a:ext>
            </a:extLst>
          </p:cNvPr>
          <p:cNvSpPr/>
          <p:nvPr/>
        </p:nvSpPr>
        <p:spPr>
          <a:xfrm rot="10800000">
            <a:off x="4255829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8F616B-8A84-48F9-AADE-D0154232A079}"/>
              </a:ext>
            </a:extLst>
          </p:cNvPr>
          <p:cNvSpPr/>
          <p:nvPr/>
        </p:nvSpPr>
        <p:spPr>
          <a:xfrm rot="10800000">
            <a:off x="3502927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C11AA4-3DB7-4BC5-A381-41477219EB24}"/>
              </a:ext>
            </a:extLst>
          </p:cNvPr>
          <p:cNvSpPr/>
          <p:nvPr/>
        </p:nvSpPr>
        <p:spPr>
          <a:xfrm rot="10800000">
            <a:off x="2750025" y="6052781"/>
            <a:ext cx="600502" cy="573206"/>
          </a:xfrm>
          <a:prstGeom prst="ellipse">
            <a:avLst/>
          </a:prstGeom>
          <a:gradFill>
            <a:gsLst>
              <a:gs pos="7000">
                <a:schemeClr val="tx1">
                  <a:lumMod val="85000"/>
                  <a:lumOff val="1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49FD06-8AD2-4F6C-8ADA-0999650952AD}"/>
              </a:ext>
            </a:extLst>
          </p:cNvPr>
          <p:cNvSpPr/>
          <p:nvPr/>
        </p:nvSpPr>
        <p:spPr>
          <a:xfrm rot="10800000">
            <a:off x="1997123" y="6052781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E3C275-A86B-4EA5-98EA-EC4807ADAB51}"/>
              </a:ext>
            </a:extLst>
          </p:cNvPr>
          <p:cNvSpPr/>
          <p:nvPr/>
        </p:nvSpPr>
        <p:spPr>
          <a:xfrm rot="10800000">
            <a:off x="1244221" y="6052781"/>
            <a:ext cx="600502" cy="573206"/>
          </a:xfrm>
          <a:prstGeom prst="ellipse">
            <a:avLst/>
          </a:prstGeom>
          <a:gradFill>
            <a:gsLst>
              <a:gs pos="700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7F5179-7D44-463B-AF69-D87BB9CC51BF}"/>
              </a:ext>
            </a:extLst>
          </p:cNvPr>
          <p:cNvSpPr/>
          <p:nvPr/>
        </p:nvSpPr>
        <p:spPr>
          <a:xfrm rot="10800000">
            <a:off x="11031947" y="6073252"/>
            <a:ext cx="600502" cy="573206"/>
          </a:xfrm>
          <a:prstGeom prst="ellipse">
            <a:avLst/>
          </a:prstGeom>
          <a:solidFill>
            <a:schemeClr val="bg2">
              <a:lumMod val="75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DFA831-8AC6-48B8-8A32-FE790B4C1531}"/>
              </a:ext>
            </a:extLst>
          </p:cNvPr>
          <p:cNvSpPr/>
          <p:nvPr/>
        </p:nvSpPr>
        <p:spPr>
          <a:xfrm rot="10800000">
            <a:off x="6666934" y="1667299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3729B9-CFBA-4025-A9BA-FEFBB22EBCB4}"/>
              </a:ext>
            </a:extLst>
          </p:cNvPr>
          <p:cNvSpPr/>
          <p:nvPr/>
        </p:nvSpPr>
        <p:spPr>
          <a:xfrm rot="10800000">
            <a:off x="6666934" y="2424753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1B8DA3B-BD66-49FE-AD91-3810821A9400}"/>
              </a:ext>
            </a:extLst>
          </p:cNvPr>
          <p:cNvSpPr/>
          <p:nvPr/>
        </p:nvSpPr>
        <p:spPr>
          <a:xfrm rot="10800000">
            <a:off x="6666934" y="3182207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A3B1732-80D6-45EA-B5D1-50B363C6D69C}"/>
              </a:ext>
            </a:extLst>
          </p:cNvPr>
          <p:cNvSpPr/>
          <p:nvPr/>
        </p:nvSpPr>
        <p:spPr>
          <a:xfrm rot="10800000">
            <a:off x="6666934" y="3939661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89E085-2623-4409-8E08-9F4A770F2318}"/>
              </a:ext>
            </a:extLst>
          </p:cNvPr>
          <p:cNvSpPr/>
          <p:nvPr/>
        </p:nvSpPr>
        <p:spPr>
          <a:xfrm rot="10800000">
            <a:off x="6666933" y="4697115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C24F56-BDEB-440A-B233-CD45233BF30D}"/>
              </a:ext>
            </a:extLst>
          </p:cNvPr>
          <p:cNvSpPr/>
          <p:nvPr/>
        </p:nvSpPr>
        <p:spPr>
          <a:xfrm rot="10800000">
            <a:off x="7419837" y="4692556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5F8A0E-5998-4A15-BB82-89B25C51AF94}"/>
              </a:ext>
            </a:extLst>
          </p:cNvPr>
          <p:cNvSpPr/>
          <p:nvPr/>
        </p:nvSpPr>
        <p:spPr>
          <a:xfrm rot="10800000">
            <a:off x="8172740" y="4692557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1AE24A5-35EF-4A5A-A196-60C4130B8447}"/>
              </a:ext>
            </a:extLst>
          </p:cNvPr>
          <p:cNvSpPr/>
          <p:nvPr/>
        </p:nvSpPr>
        <p:spPr>
          <a:xfrm rot="10800000">
            <a:off x="7419837" y="3182207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5E8F1A0-1D40-4380-A23A-512B1BA2FB8C}"/>
              </a:ext>
            </a:extLst>
          </p:cNvPr>
          <p:cNvSpPr/>
          <p:nvPr/>
        </p:nvSpPr>
        <p:spPr>
          <a:xfrm rot="10800000">
            <a:off x="7419837" y="1667299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C73453-5526-48E3-B8B1-9AF80FF8C9BC}"/>
              </a:ext>
            </a:extLst>
          </p:cNvPr>
          <p:cNvSpPr/>
          <p:nvPr/>
        </p:nvSpPr>
        <p:spPr>
          <a:xfrm rot="10800000">
            <a:off x="8172740" y="1667299"/>
            <a:ext cx="600502" cy="573206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81E7D0-4B49-4846-89E7-FD741E2FC3E0}"/>
              </a:ext>
            </a:extLst>
          </p:cNvPr>
          <p:cNvSpPr/>
          <p:nvPr/>
        </p:nvSpPr>
        <p:spPr>
          <a:xfrm rot="10800000">
            <a:off x="9460186" y="1667299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53B66A-F694-440F-8527-6A17AD6BCCC3}"/>
              </a:ext>
            </a:extLst>
          </p:cNvPr>
          <p:cNvSpPr/>
          <p:nvPr/>
        </p:nvSpPr>
        <p:spPr>
          <a:xfrm rot="10800000">
            <a:off x="9460186" y="2424753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B07517C-622D-4D32-AC35-ED629D828153}"/>
              </a:ext>
            </a:extLst>
          </p:cNvPr>
          <p:cNvSpPr/>
          <p:nvPr/>
        </p:nvSpPr>
        <p:spPr>
          <a:xfrm rot="10800000">
            <a:off x="9460186" y="3182206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CC607D5-4812-4501-8C4E-A45CA3B16955}"/>
              </a:ext>
            </a:extLst>
          </p:cNvPr>
          <p:cNvSpPr/>
          <p:nvPr/>
        </p:nvSpPr>
        <p:spPr>
          <a:xfrm rot="10800000">
            <a:off x="9460186" y="3939658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FD7F01D-06F4-4221-87FE-9146E6D7A2F2}"/>
              </a:ext>
            </a:extLst>
          </p:cNvPr>
          <p:cNvSpPr/>
          <p:nvPr/>
        </p:nvSpPr>
        <p:spPr>
          <a:xfrm rot="10800000">
            <a:off x="9460186" y="4692557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78CF24F-7B3D-436E-9607-29769C0DD7FB}"/>
              </a:ext>
            </a:extLst>
          </p:cNvPr>
          <p:cNvSpPr/>
          <p:nvPr/>
        </p:nvSpPr>
        <p:spPr>
          <a:xfrm rot="10800000">
            <a:off x="10279045" y="1667299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EE8CDD7-A531-4A9B-AC2E-0E8F68EA0C24}"/>
              </a:ext>
            </a:extLst>
          </p:cNvPr>
          <p:cNvSpPr/>
          <p:nvPr/>
        </p:nvSpPr>
        <p:spPr>
          <a:xfrm rot="10800000">
            <a:off x="10879547" y="2133600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69EDAB-F93E-43C3-B58F-D9CCA06E5073}"/>
              </a:ext>
            </a:extLst>
          </p:cNvPr>
          <p:cNvSpPr/>
          <p:nvPr/>
        </p:nvSpPr>
        <p:spPr>
          <a:xfrm rot="10800000">
            <a:off x="10627318" y="2753434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34DB2BB-DC14-427D-A5E0-B58360F21285}"/>
              </a:ext>
            </a:extLst>
          </p:cNvPr>
          <p:cNvSpPr/>
          <p:nvPr/>
        </p:nvSpPr>
        <p:spPr>
          <a:xfrm rot="10800000">
            <a:off x="10126651" y="3207215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A42A6A3-D96E-428C-B919-046753E55394}"/>
              </a:ext>
            </a:extLst>
          </p:cNvPr>
          <p:cNvSpPr/>
          <p:nvPr/>
        </p:nvSpPr>
        <p:spPr>
          <a:xfrm rot="10800000">
            <a:off x="10279045" y="3839568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88E23DF-DD28-4712-9242-1DB09781C030}"/>
              </a:ext>
            </a:extLst>
          </p:cNvPr>
          <p:cNvSpPr/>
          <p:nvPr/>
        </p:nvSpPr>
        <p:spPr>
          <a:xfrm rot="10800000">
            <a:off x="10727153" y="4355898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00FEBB9-447F-4F18-9AB8-1C2F807E8E6A}"/>
              </a:ext>
            </a:extLst>
          </p:cNvPr>
          <p:cNvSpPr/>
          <p:nvPr/>
        </p:nvSpPr>
        <p:spPr>
          <a:xfrm rot="10800000">
            <a:off x="11179798" y="4929105"/>
            <a:ext cx="600502" cy="573206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566703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1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7" dur="2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0" dur="2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3" dur="2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6" dur="2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9" dur="2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2" dur="2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5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8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4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0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3" dur="2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6" dur="2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9" dur="2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2" dur="2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5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8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1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AAA4111-71C0-403E-B5D0-63CE61EF7334}"/>
              </a:ext>
            </a:extLst>
          </p:cNvPr>
          <p:cNvSpPr/>
          <p:nvPr/>
        </p:nvSpPr>
        <p:spPr>
          <a:xfrm rot="5400000">
            <a:off x="2671721" y="-2671721"/>
            <a:ext cx="6858001" cy="12201444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44CF8D-BD08-4317-ADA3-8CCFC53DBAA2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80A431-0E5A-4859-AC4E-95EF733C0449}"/>
                </a:ext>
              </a:extLst>
            </p:cNvPr>
            <p:cNvSpPr/>
            <p:nvPr/>
          </p:nvSpPr>
          <p:spPr>
            <a:xfrm>
              <a:off x="12362543" y="634093"/>
              <a:ext cx="8933543" cy="2293257"/>
            </a:xfrm>
            <a:prstGeom prst="rect">
              <a:avLst/>
            </a:prstGeom>
            <a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27F0F70-B6FB-4C49-BCCB-835750AF85F7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62FA650-8487-4885-B4A2-EFFBD134CC0E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F0C3F5-3CAF-4962-9956-82BC0D735C6C}"/>
                  </a:ext>
                </a:extLst>
              </p:cNvPr>
              <p:cNvSpPr/>
              <p:nvPr/>
            </p:nvSpPr>
            <p:spPr>
              <a:xfrm>
                <a:off x="12862565" y="3347357"/>
                <a:ext cx="3468007" cy="2571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0992AF3-7ADB-435D-B7DA-DFAB373CA853}"/>
                  </a:ext>
                </a:extLst>
              </p:cNvPr>
              <p:cNvSpPr/>
              <p:nvPr/>
            </p:nvSpPr>
            <p:spPr>
              <a:xfrm>
                <a:off x="17125044" y="3347357"/>
                <a:ext cx="3630386" cy="287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04730B3-E2A4-4F00-9725-04C7FF916452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AE14F60-7082-45E4-B4E7-C5AE8730C32D}"/>
                </a:ext>
              </a:extLst>
            </p:cNvPr>
            <p:cNvSpPr/>
            <p:nvPr/>
          </p:nvSpPr>
          <p:spPr>
            <a:xfrm>
              <a:off x="12362543" y="634093"/>
              <a:ext cx="8933543" cy="2293257"/>
            </a:xfrm>
            <a:prstGeom prst="rect">
              <a:avLst/>
            </a:prstGeom>
            <a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5D12943-56FA-4A24-84E6-A0B8B6119E4F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DCD442C-2726-4968-905C-C2D7F29BC4F1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C386FF6-4D27-4728-8B3C-587C7F42D927}"/>
                  </a:ext>
                </a:extLst>
              </p:cNvPr>
              <p:cNvSpPr/>
              <p:nvPr/>
            </p:nvSpPr>
            <p:spPr>
              <a:xfrm>
                <a:off x="12566835" y="3347357"/>
                <a:ext cx="4262479" cy="13389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27C50E1-04A4-4B1A-99F4-CEC2BD29AD3F}"/>
                  </a:ext>
                </a:extLst>
              </p:cNvPr>
              <p:cNvSpPr/>
              <p:nvPr/>
            </p:nvSpPr>
            <p:spPr>
              <a:xfrm>
                <a:off x="17125044" y="3347357"/>
                <a:ext cx="4572906" cy="25717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A59F59B-53F0-47D4-AB6D-66ADF1B589C6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2E4372E-F22F-40E6-85A4-0B9289970E6A}"/>
                </a:ext>
              </a:extLst>
            </p:cNvPr>
            <p:cNvSpPr/>
            <p:nvPr/>
          </p:nvSpPr>
          <p:spPr>
            <a:xfrm>
              <a:off x="12362543" y="634093"/>
              <a:ext cx="8933543" cy="2293257"/>
            </a:xfrm>
            <a:prstGeom prst="rect">
              <a:avLst/>
            </a:prstGeom>
            <a:blipFill>
              <a:blip r:embed="rId9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0DF92AF-E5F7-4D86-BF80-76F4250BC8BA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FAA1FCB-0738-4A2A-89C5-9B03244B7BB6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128BD70-D463-465F-91B5-0FA731CBBA99}"/>
                  </a:ext>
                </a:extLst>
              </p:cNvPr>
              <p:cNvSpPr/>
              <p:nvPr/>
            </p:nvSpPr>
            <p:spPr>
              <a:xfrm>
                <a:off x="13663931" y="3119211"/>
                <a:ext cx="6330765" cy="1454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C77DB0B-F9EC-4583-961C-B821CAF14B69}"/>
                  </a:ext>
                </a:extLst>
              </p:cNvPr>
              <p:cNvSpPr/>
              <p:nvPr/>
            </p:nvSpPr>
            <p:spPr>
              <a:xfrm>
                <a:off x="13205731" y="4785632"/>
                <a:ext cx="7247163" cy="15748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D3855C-67DA-45D4-A6E6-628D16D3FF51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705BBA-D0E0-44A3-B11B-7251F41FE00C}"/>
                </a:ext>
              </a:extLst>
            </p:cNvPr>
            <p:cNvSpPr/>
            <p:nvPr/>
          </p:nvSpPr>
          <p:spPr>
            <a:xfrm>
              <a:off x="12362543" y="634093"/>
              <a:ext cx="8933543" cy="2293257"/>
            </a:xfrm>
            <a:prstGeom prst="rect">
              <a:avLst/>
            </a:prstGeom>
            <a:blipFill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545F3C5-2400-4FBD-A8F4-75AC73884855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E78387B-0714-4793-88AD-F41FECEC2733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688EC56-C9CC-4364-BD19-A6BBD9B70D48}"/>
                  </a:ext>
                </a:extLst>
              </p:cNvPr>
              <p:cNvSpPr/>
              <p:nvPr/>
            </p:nvSpPr>
            <p:spPr>
              <a:xfrm>
                <a:off x="12971802" y="3648530"/>
                <a:ext cx="7715019" cy="18383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7965A5B-E7B6-47BF-ADD0-D216EEF6BC76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EE860F-59B7-484C-B437-AA0A400420F8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108B545-78F9-4CD4-AAD0-9D972C8C34F2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0B2342F-BE68-425C-9B37-B6E97CC0B8ED}"/>
                  </a:ext>
                </a:extLst>
              </p:cNvPr>
              <p:cNvSpPr/>
              <p:nvPr/>
            </p:nvSpPr>
            <p:spPr>
              <a:xfrm>
                <a:off x="12362543" y="3846286"/>
                <a:ext cx="8933544" cy="18383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F4EF97F-C61A-4374-BE4A-CC26573C6410}"/>
                </a:ext>
              </a:extLst>
            </p:cNvPr>
            <p:cNvSpPr/>
            <p:nvPr/>
          </p:nvSpPr>
          <p:spPr>
            <a:xfrm>
              <a:off x="12362543" y="634093"/>
              <a:ext cx="8933543" cy="2613932"/>
            </a:xfrm>
            <a:prstGeom prst="rect">
              <a:avLst/>
            </a:prstGeom>
            <a:blipFill>
              <a:blip r:embed="rId1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9C93F2-5FAC-4EEF-B802-C47BDAC66501}"/>
              </a:ext>
            </a:extLst>
          </p:cNvPr>
          <p:cNvGrpSpPr/>
          <p:nvPr/>
        </p:nvGrpSpPr>
        <p:grpSpPr>
          <a:xfrm>
            <a:off x="12362543" y="634093"/>
            <a:ext cx="9696450" cy="6090557"/>
            <a:chOff x="12362543" y="634093"/>
            <a:chExt cx="9696450" cy="609055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E058DA6-F339-49E1-A1FE-B02113399BED}"/>
                </a:ext>
              </a:extLst>
            </p:cNvPr>
            <p:cNvGrpSpPr/>
            <p:nvPr/>
          </p:nvGrpSpPr>
          <p:grpSpPr>
            <a:xfrm>
              <a:off x="12362543" y="2927350"/>
              <a:ext cx="9696450" cy="3797300"/>
              <a:chOff x="12362543" y="2927350"/>
              <a:chExt cx="9696450" cy="37973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92FAA25-4C5E-4699-97CA-8BD3CC378EDE}"/>
                  </a:ext>
                </a:extLst>
              </p:cNvPr>
              <p:cNvSpPr/>
              <p:nvPr/>
            </p:nvSpPr>
            <p:spPr>
              <a:xfrm>
                <a:off x="12362543" y="2927350"/>
                <a:ext cx="9696450" cy="37973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DF947B1-491A-4C06-B16B-82A63B3400D2}"/>
                  </a:ext>
                </a:extLst>
              </p:cNvPr>
              <p:cNvSpPr/>
              <p:nvPr/>
            </p:nvSpPr>
            <p:spPr>
              <a:xfrm>
                <a:off x="12362543" y="3846286"/>
                <a:ext cx="8933544" cy="18383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DBA71CA-B756-414D-9B39-90EE92C717B0}"/>
                </a:ext>
              </a:extLst>
            </p:cNvPr>
            <p:cNvSpPr/>
            <p:nvPr/>
          </p:nvSpPr>
          <p:spPr>
            <a:xfrm>
              <a:off x="12362543" y="634093"/>
              <a:ext cx="8933543" cy="2613932"/>
            </a:xfrm>
            <a:prstGeom prst="rect">
              <a:avLst/>
            </a:prstGeom>
            <a:blipFill>
              <a:blip r:embed="rId1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7645C8-F140-48D5-9EB7-D36DB3A1EE57}"/>
              </a:ext>
            </a:extLst>
          </p:cNvPr>
          <p:cNvSpPr txBox="1"/>
          <p:nvPr/>
        </p:nvSpPr>
        <p:spPr>
          <a:xfrm>
            <a:off x="4416829" y="0"/>
            <a:ext cx="335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Tabele i primjeri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3707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91159 -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8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A32A93-89F7-4B3D-9414-518769AEBA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75817-9622-4BF2-9180-6A8A543F5E28}"/>
              </a:ext>
            </a:extLst>
          </p:cNvPr>
          <p:cNvSpPr txBox="1"/>
          <p:nvPr/>
        </p:nvSpPr>
        <p:spPr>
          <a:xfrm>
            <a:off x="4222865" y="2967335"/>
            <a:ext cx="374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>
                <a:solidFill>
                  <a:schemeClr val="bg1"/>
                </a:solidFill>
                <a:latin typeface="Montserrat" panose="00000500000000000000" pitchFamily="2" charset="-18"/>
              </a:rPr>
              <a:t>Procedura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30D9CF-AADA-4C84-962E-843ECE5DF0B8}"/>
              </a:ext>
            </a:extLst>
          </p:cNvPr>
          <p:cNvGrpSpPr/>
          <p:nvPr/>
        </p:nvGrpSpPr>
        <p:grpSpPr>
          <a:xfrm>
            <a:off x="110236" y="-3638421"/>
            <a:ext cx="5058889" cy="4461409"/>
            <a:chOff x="-48622" y="99282"/>
            <a:chExt cx="5058889" cy="4461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E0B07E-DFE4-4334-940D-4D2ED8428028}"/>
                </a:ext>
              </a:extLst>
            </p:cNvPr>
            <p:cNvGrpSpPr/>
            <p:nvPr/>
          </p:nvGrpSpPr>
          <p:grpSpPr>
            <a:xfrm>
              <a:off x="1775234" y="3193863"/>
              <a:ext cx="1411179" cy="1366828"/>
              <a:chOff x="1934094" y="-552785"/>
              <a:chExt cx="1411179" cy="1366828"/>
            </a:xfrm>
            <a:gradFill>
              <a:gsLst>
                <a:gs pos="13000">
                  <a:srgbClr val="FF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3" name="L-Shape 2">
                <a:extLst>
                  <a:ext uri="{FF2B5EF4-FFF2-40B4-BE49-F238E27FC236}">
                    <a16:creationId xmlns:a16="http://schemas.microsoft.com/office/drawing/2014/main" id="{DE414C57-2C06-4D26-9432-7C4702DD6490}"/>
                  </a:ext>
                </a:extLst>
              </p:cNvPr>
              <p:cNvSpPr/>
              <p:nvPr/>
            </p:nvSpPr>
            <p:spPr>
              <a:xfrm rot="8138262" flipH="1" flipV="1">
                <a:off x="1934094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4" name="L-Shape 3">
                <a:extLst>
                  <a:ext uri="{FF2B5EF4-FFF2-40B4-BE49-F238E27FC236}">
                    <a16:creationId xmlns:a16="http://schemas.microsoft.com/office/drawing/2014/main" id="{540A0B8F-1DE6-4856-B795-06D218C07A5C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4849DFA-821A-45AE-AE22-24A7B925A881}"/>
                </a:ext>
              </a:extLst>
            </p:cNvPr>
            <p:cNvSpPr/>
            <p:nvPr/>
          </p:nvSpPr>
          <p:spPr>
            <a:xfrm>
              <a:off x="-48622" y="99282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4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6D770E-3E87-4953-9B18-999CCBB7C69B}"/>
              </a:ext>
            </a:extLst>
          </p:cNvPr>
          <p:cNvGrpSpPr/>
          <p:nvPr/>
        </p:nvGrpSpPr>
        <p:grpSpPr>
          <a:xfrm>
            <a:off x="6864015" y="-3638421"/>
            <a:ext cx="5058889" cy="4461410"/>
            <a:chOff x="6826519" y="-3601153"/>
            <a:chExt cx="5058889" cy="44614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6CE4AA-A007-436A-A203-6EDB82F989CC}"/>
                </a:ext>
              </a:extLst>
            </p:cNvPr>
            <p:cNvGrpSpPr/>
            <p:nvPr/>
          </p:nvGrpSpPr>
          <p:grpSpPr>
            <a:xfrm>
              <a:off x="8650376" y="-506571"/>
              <a:ext cx="1411179" cy="1366828"/>
              <a:chOff x="1896602" y="-506571"/>
              <a:chExt cx="1411179" cy="1366828"/>
            </a:xfrm>
            <a:gradFill>
              <a:gsLst>
                <a:gs pos="32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7" name="L-Shape 6">
                <a:extLst>
                  <a:ext uri="{FF2B5EF4-FFF2-40B4-BE49-F238E27FC236}">
                    <a16:creationId xmlns:a16="http://schemas.microsoft.com/office/drawing/2014/main" id="{6A06B2A3-8015-49A2-BEC3-1A0E23353B74}"/>
                  </a:ext>
                </a:extLst>
              </p:cNvPr>
              <p:cNvSpPr/>
              <p:nvPr/>
            </p:nvSpPr>
            <p:spPr>
              <a:xfrm rot="8138262" flipH="1" flipV="1">
                <a:off x="1896602" y="-506571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8" name="L-Shape 7">
                <a:extLst>
                  <a:ext uri="{FF2B5EF4-FFF2-40B4-BE49-F238E27FC236}">
                    <a16:creationId xmlns:a16="http://schemas.microsoft.com/office/drawing/2014/main" id="{CED8EDBD-B660-4334-B977-A3E49B514DF7}"/>
                  </a:ext>
                </a:extLst>
              </p:cNvPr>
              <p:cNvSpPr/>
              <p:nvPr/>
            </p:nvSpPr>
            <p:spPr>
              <a:xfrm rot="8138262" flipH="1" flipV="1">
                <a:off x="2200860" y="-232008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6D83F29-35C7-4E8F-BD12-854E00DC9680}"/>
                </a:ext>
              </a:extLst>
            </p:cNvPr>
            <p:cNvSpPr/>
            <p:nvPr/>
          </p:nvSpPr>
          <p:spPr>
            <a:xfrm>
              <a:off x="6826519" y="-3601153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5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C091A-590B-473B-A910-F05BC56891F1}"/>
              </a:ext>
            </a:extLst>
          </p:cNvPr>
          <p:cNvGrpSpPr/>
          <p:nvPr/>
        </p:nvGrpSpPr>
        <p:grpSpPr>
          <a:xfrm>
            <a:off x="110235" y="6047599"/>
            <a:ext cx="5058889" cy="4433087"/>
            <a:chOff x="110236" y="6059791"/>
            <a:chExt cx="5058889" cy="44330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836AD2-B89B-46B6-8C16-65677EC46C0E}"/>
                </a:ext>
              </a:extLst>
            </p:cNvPr>
            <p:cNvGrpSpPr/>
            <p:nvPr/>
          </p:nvGrpSpPr>
          <p:grpSpPr>
            <a:xfrm rot="10800000">
              <a:off x="1934091" y="6059791"/>
              <a:ext cx="1411179" cy="1366828"/>
              <a:chOff x="1934096" y="-552785"/>
              <a:chExt cx="1411179" cy="1366828"/>
            </a:xfrm>
            <a:gradFill>
              <a:gsLst>
                <a:gs pos="30000">
                  <a:schemeClr val="accent2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10" name="L-Shape 9">
                <a:extLst>
                  <a:ext uri="{FF2B5EF4-FFF2-40B4-BE49-F238E27FC236}">
                    <a16:creationId xmlns:a16="http://schemas.microsoft.com/office/drawing/2014/main" id="{5281B76F-3901-454F-B934-6FDD6DE64B0F}"/>
                  </a:ext>
                </a:extLst>
              </p:cNvPr>
              <p:cNvSpPr/>
              <p:nvPr/>
            </p:nvSpPr>
            <p:spPr>
              <a:xfrm rot="8138262" flipH="1" flipV="1">
                <a:off x="1934096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1" name="L-Shape 10">
                <a:extLst>
                  <a:ext uri="{FF2B5EF4-FFF2-40B4-BE49-F238E27FC236}">
                    <a16:creationId xmlns:a16="http://schemas.microsoft.com/office/drawing/2014/main" id="{AEAC0C37-5ED4-49ED-9C4D-707818F903C2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CDB23C-91C1-43F4-AFBA-7B6438F77543}"/>
                </a:ext>
              </a:extLst>
            </p:cNvPr>
            <p:cNvSpPr/>
            <p:nvPr/>
          </p:nvSpPr>
          <p:spPr>
            <a:xfrm>
              <a:off x="110236" y="6882779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6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A9D1C-D546-4B70-AF51-6EC3AC61E9BC}"/>
              </a:ext>
            </a:extLst>
          </p:cNvPr>
          <p:cNvGrpSpPr/>
          <p:nvPr/>
        </p:nvGrpSpPr>
        <p:grpSpPr>
          <a:xfrm>
            <a:off x="6864014" y="6072378"/>
            <a:ext cx="5058889" cy="4408308"/>
            <a:chOff x="6826518" y="6059791"/>
            <a:chExt cx="5058889" cy="44083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658F0-EECA-4BB6-9BBB-F29C1D3F0039}"/>
                </a:ext>
              </a:extLst>
            </p:cNvPr>
            <p:cNvGrpSpPr/>
            <p:nvPr/>
          </p:nvGrpSpPr>
          <p:grpSpPr>
            <a:xfrm rot="10800000">
              <a:off x="8650373" y="6059791"/>
              <a:ext cx="1411179" cy="1366828"/>
              <a:chOff x="1934094" y="-552785"/>
              <a:chExt cx="1411179" cy="1366828"/>
            </a:xfrm>
            <a:gradFill>
              <a:gsLst>
                <a:gs pos="31000">
                  <a:schemeClr val="accent6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13" name="L-Shape 12">
                <a:extLst>
                  <a:ext uri="{FF2B5EF4-FFF2-40B4-BE49-F238E27FC236}">
                    <a16:creationId xmlns:a16="http://schemas.microsoft.com/office/drawing/2014/main" id="{F32FB898-B8DA-4171-84AB-06D93BA444BE}"/>
                  </a:ext>
                </a:extLst>
              </p:cNvPr>
              <p:cNvSpPr/>
              <p:nvPr/>
            </p:nvSpPr>
            <p:spPr>
              <a:xfrm rot="8138262" flipH="1" flipV="1">
                <a:off x="1934094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4" name="L-Shape 13">
                <a:extLst>
                  <a:ext uri="{FF2B5EF4-FFF2-40B4-BE49-F238E27FC236}">
                    <a16:creationId xmlns:a16="http://schemas.microsoft.com/office/drawing/2014/main" id="{45B390A9-193B-4F1F-93BC-EE4BEBA39919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E5FB8B-CAAE-4339-8D6F-7F9B85BE6C8A}"/>
                </a:ext>
              </a:extLst>
            </p:cNvPr>
            <p:cNvSpPr/>
            <p:nvPr/>
          </p:nvSpPr>
          <p:spPr>
            <a:xfrm>
              <a:off x="6826518" y="6858000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6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</p:spTree>
    <p:extLst>
      <p:ext uri="{BB962C8B-B14F-4D97-AF65-F5344CB8AC3E}">
        <p14:creationId xmlns:p14="http://schemas.microsoft.com/office/powerpoint/2010/main" val="260725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0065 0.66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00039 0.660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A32A93-89F7-4B3D-9414-518769AEBA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9A642-18A1-4EAA-83C1-5A7B81D82E24}"/>
              </a:ext>
            </a:extLst>
          </p:cNvPr>
          <p:cNvSpPr txBox="1"/>
          <p:nvPr/>
        </p:nvSpPr>
        <p:spPr>
          <a:xfrm>
            <a:off x="4222865" y="2967335"/>
            <a:ext cx="374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5400" b="1" dirty="0">
                <a:solidFill>
                  <a:schemeClr val="bg1"/>
                </a:solidFill>
                <a:latin typeface="Montserrat" panose="00000500000000000000" pitchFamily="2" charset="-18"/>
              </a:rPr>
              <a:t>Procedura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30D9CF-AADA-4C84-962E-843ECE5DF0B8}"/>
              </a:ext>
            </a:extLst>
          </p:cNvPr>
          <p:cNvGrpSpPr/>
          <p:nvPr/>
        </p:nvGrpSpPr>
        <p:grpSpPr>
          <a:xfrm>
            <a:off x="110236" y="-3638421"/>
            <a:ext cx="5058889" cy="4461409"/>
            <a:chOff x="-48622" y="99282"/>
            <a:chExt cx="5058889" cy="4461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E0B07E-DFE4-4334-940D-4D2ED8428028}"/>
                </a:ext>
              </a:extLst>
            </p:cNvPr>
            <p:cNvGrpSpPr/>
            <p:nvPr/>
          </p:nvGrpSpPr>
          <p:grpSpPr>
            <a:xfrm>
              <a:off x="1775234" y="3193863"/>
              <a:ext cx="1411179" cy="1366828"/>
              <a:chOff x="1934094" y="-552785"/>
              <a:chExt cx="1411179" cy="1366828"/>
            </a:xfrm>
            <a:gradFill>
              <a:gsLst>
                <a:gs pos="13000">
                  <a:srgbClr val="FF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3" name="L-Shape 2">
                <a:extLst>
                  <a:ext uri="{FF2B5EF4-FFF2-40B4-BE49-F238E27FC236}">
                    <a16:creationId xmlns:a16="http://schemas.microsoft.com/office/drawing/2014/main" id="{DE414C57-2C06-4D26-9432-7C4702DD6490}"/>
                  </a:ext>
                </a:extLst>
              </p:cNvPr>
              <p:cNvSpPr/>
              <p:nvPr/>
            </p:nvSpPr>
            <p:spPr>
              <a:xfrm rot="8138262" flipH="1" flipV="1">
                <a:off x="1934094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4" name="L-Shape 3">
                <a:extLst>
                  <a:ext uri="{FF2B5EF4-FFF2-40B4-BE49-F238E27FC236}">
                    <a16:creationId xmlns:a16="http://schemas.microsoft.com/office/drawing/2014/main" id="{540A0B8F-1DE6-4856-B795-06D218C07A5C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4849DFA-821A-45AE-AE22-24A7B925A881}"/>
                </a:ext>
              </a:extLst>
            </p:cNvPr>
            <p:cNvSpPr/>
            <p:nvPr/>
          </p:nvSpPr>
          <p:spPr>
            <a:xfrm>
              <a:off x="-48622" y="99282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4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6D770E-3E87-4953-9B18-999CCBB7C69B}"/>
              </a:ext>
            </a:extLst>
          </p:cNvPr>
          <p:cNvGrpSpPr/>
          <p:nvPr/>
        </p:nvGrpSpPr>
        <p:grpSpPr>
          <a:xfrm>
            <a:off x="6864015" y="-3638421"/>
            <a:ext cx="5058889" cy="4461410"/>
            <a:chOff x="6826519" y="-3601153"/>
            <a:chExt cx="5058889" cy="44614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6CE4AA-A007-436A-A203-6EDB82F989CC}"/>
                </a:ext>
              </a:extLst>
            </p:cNvPr>
            <p:cNvGrpSpPr/>
            <p:nvPr/>
          </p:nvGrpSpPr>
          <p:grpSpPr>
            <a:xfrm>
              <a:off x="8650376" y="-506571"/>
              <a:ext cx="1411179" cy="1366828"/>
              <a:chOff x="1896602" y="-506571"/>
              <a:chExt cx="1411179" cy="1366828"/>
            </a:xfrm>
            <a:gradFill>
              <a:gsLst>
                <a:gs pos="32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7" name="L-Shape 6">
                <a:extLst>
                  <a:ext uri="{FF2B5EF4-FFF2-40B4-BE49-F238E27FC236}">
                    <a16:creationId xmlns:a16="http://schemas.microsoft.com/office/drawing/2014/main" id="{6A06B2A3-8015-49A2-BEC3-1A0E23353B74}"/>
                  </a:ext>
                </a:extLst>
              </p:cNvPr>
              <p:cNvSpPr/>
              <p:nvPr/>
            </p:nvSpPr>
            <p:spPr>
              <a:xfrm rot="8138262" flipH="1" flipV="1">
                <a:off x="1896602" y="-506571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8" name="L-Shape 7">
                <a:extLst>
                  <a:ext uri="{FF2B5EF4-FFF2-40B4-BE49-F238E27FC236}">
                    <a16:creationId xmlns:a16="http://schemas.microsoft.com/office/drawing/2014/main" id="{CED8EDBD-B660-4334-B977-A3E49B514DF7}"/>
                  </a:ext>
                </a:extLst>
              </p:cNvPr>
              <p:cNvSpPr/>
              <p:nvPr/>
            </p:nvSpPr>
            <p:spPr>
              <a:xfrm rot="8138262" flipH="1" flipV="1">
                <a:off x="2200860" y="-232008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6D83F29-35C7-4E8F-BD12-854E00DC9680}"/>
                </a:ext>
              </a:extLst>
            </p:cNvPr>
            <p:cNvSpPr/>
            <p:nvPr/>
          </p:nvSpPr>
          <p:spPr>
            <a:xfrm>
              <a:off x="6826519" y="-3601153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5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C091A-590B-473B-A910-F05BC56891F1}"/>
              </a:ext>
            </a:extLst>
          </p:cNvPr>
          <p:cNvGrpSpPr/>
          <p:nvPr/>
        </p:nvGrpSpPr>
        <p:grpSpPr>
          <a:xfrm>
            <a:off x="110235" y="6047599"/>
            <a:ext cx="5058889" cy="4433087"/>
            <a:chOff x="110236" y="6059791"/>
            <a:chExt cx="5058889" cy="44330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836AD2-B89B-46B6-8C16-65677EC46C0E}"/>
                </a:ext>
              </a:extLst>
            </p:cNvPr>
            <p:cNvGrpSpPr/>
            <p:nvPr/>
          </p:nvGrpSpPr>
          <p:grpSpPr>
            <a:xfrm rot="10800000">
              <a:off x="1934091" y="6059791"/>
              <a:ext cx="1411179" cy="1366828"/>
              <a:chOff x="1934096" y="-552785"/>
              <a:chExt cx="1411179" cy="1366828"/>
            </a:xfrm>
            <a:gradFill>
              <a:gsLst>
                <a:gs pos="30000">
                  <a:schemeClr val="accent2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10" name="L-Shape 9">
                <a:extLst>
                  <a:ext uri="{FF2B5EF4-FFF2-40B4-BE49-F238E27FC236}">
                    <a16:creationId xmlns:a16="http://schemas.microsoft.com/office/drawing/2014/main" id="{5281B76F-3901-454F-B934-6FDD6DE64B0F}"/>
                  </a:ext>
                </a:extLst>
              </p:cNvPr>
              <p:cNvSpPr/>
              <p:nvPr/>
            </p:nvSpPr>
            <p:spPr>
              <a:xfrm rot="8138262" flipH="1" flipV="1">
                <a:off x="1934096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1" name="L-Shape 10">
                <a:extLst>
                  <a:ext uri="{FF2B5EF4-FFF2-40B4-BE49-F238E27FC236}">
                    <a16:creationId xmlns:a16="http://schemas.microsoft.com/office/drawing/2014/main" id="{AEAC0C37-5ED4-49ED-9C4D-707818F903C2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CDB23C-91C1-43F4-AFBA-7B6438F77543}"/>
                </a:ext>
              </a:extLst>
            </p:cNvPr>
            <p:cNvSpPr/>
            <p:nvPr/>
          </p:nvSpPr>
          <p:spPr>
            <a:xfrm>
              <a:off x="110236" y="6882779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6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0A9D1C-D546-4B70-AF51-6EC3AC61E9BC}"/>
              </a:ext>
            </a:extLst>
          </p:cNvPr>
          <p:cNvGrpSpPr/>
          <p:nvPr/>
        </p:nvGrpSpPr>
        <p:grpSpPr>
          <a:xfrm>
            <a:off x="6864014" y="6072378"/>
            <a:ext cx="5058889" cy="4408308"/>
            <a:chOff x="6826518" y="6059791"/>
            <a:chExt cx="5058889" cy="44083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658F0-EECA-4BB6-9BBB-F29C1D3F0039}"/>
                </a:ext>
              </a:extLst>
            </p:cNvPr>
            <p:cNvGrpSpPr/>
            <p:nvPr/>
          </p:nvGrpSpPr>
          <p:grpSpPr>
            <a:xfrm rot="10800000">
              <a:off x="8650373" y="6059791"/>
              <a:ext cx="1411179" cy="1366828"/>
              <a:chOff x="1934094" y="-552785"/>
              <a:chExt cx="1411179" cy="1366828"/>
            </a:xfrm>
            <a:gradFill>
              <a:gsLst>
                <a:gs pos="31000">
                  <a:schemeClr val="accent6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</a:gradFill>
          </p:grpSpPr>
          <p:sp>
            <p:nvSpPr>
              <p:cNvPr id="13" name="L-Shape 12">
                <a:extLst>
                  <a:ext uri="{FF2B5EF4-FFF2-40B4-BE49-F238E27FC236}">
                    <a16:creationId xmlns:a16="http://schemas.microsoft.com/office/drawing/2014/main" id="{F32FB898-B8DA-4171-84AB-06D93BA444BE}"/>
                  </a:ext>
                </a:extLst>
              </p:cNvPr>
              <p:cNvSpPr/>
              <p:nvPr/>
            </p:nvSpPr>
            <p:spPr>
              <a:xfrm rot="8138262" flipH="1" flipV="1">
                <a:off x="1934094" y="-552785"/>
                <a:ext cx="1411179" cy="1366828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  <p:sp>
            <p:nvSpPr>
              <p:cNvPr id="14" name="L-Shape 13">
                <a:extLst>
                  <a:ext uri="{FF2B5EF4-FFF2-40B4-BE49-F238E27FC236}">
                    <a16:creationId xmlns:a16="http://schemas.microsoft.com/office/drawing/2014/main" id="{45B390A9-193B-4F1F-93BC-EE4BEBA39919}"/>
                  </a:ext>
                </a:extLst>
              </p:cNvPr>
              <p:cNvSpPr/>
              <p:nvPr/>
            </p:nvSpPr>
            <p:spPr>
              <a:xfrm rot="8138262" flipH="1" flipV="1">
                <a:off x="2238356" y="-240954"/>
                <a:ext cx="802658" cy="743166"/>
              </a:xfrm>
              <a:prstGeom prst="corner">
                <a:avLst>
                  <a:gd name="adj1" fmla="val 15278"/>
                  <a:gd name="adj2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s-Latn-BA"/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E5FB8B-CAAE-4339-8D6F-7F9B85BE6C8A}"/>
                </a:ext>
              </a:extLst>
            </p:cNvPr>
            <p:cNvSpPr/>
            <p:nvPr/>
          </p:nvSpPr>
          <p:spPr>
            <a:xfrm>
              <a:off x="6826518" y="6858000"/>
              <a:ext cx="5058889" cy="3610099"/>
            </a:xfrm>
            <a:prstGeom prst="roundRect">
              <a:avLst>
                <a:gd name="adj" fmla="val 11075"/>
              </a:avLst>
            </a:prstGeom>
            <a:blipFill dpi="0" rotWithShape="1">
              <a:blip r:embed="rId6">
                <a:alphaModFix amt="9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s-Latn-BA"/>
            </a:p>
          </p:txBody>
        </p:sp>
      </p:grpSp>
    </p:spTree>
    <p:extLst>
      <p:ext uri="{BB962C8B-B14F-4D97-AF65-F5344CB8AC3E}">
        <p14:creationId xmlns:p14="http://schemas.microsoft.com/office/powerpoint/2010/main" val="330863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00039 -0.66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00039 -0.66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FE8F3-A4DD-4F94-AC11-F84B43A82D9B}"/>
              </a:ext>
            </a:extLst>
          </p:cNvPr>
          <p:cNvSpPr/>
          <p:nvPr/>
        </p:nvSpPr>
        <p:spPr>
          <a:xfrm>
            <a:off x="3728852" y="2351315"/>
            <a:ext cx="6718853" cy="3051957"/>
          </a:xfrm>
          <a:prstGeom prst="rect">
            <a:avLst/>
          </a:prstGeom>
          <a:blipFill dpi="0" rotWithShape="1">
            <a:blip r:embed="rId2">
              <a:alphaModFix amt="5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3253B9-4307-45AD-A953-869E656E4270}"/>
              </a:ext>
            </a:extLst>
          </p:cNvPr>
          <p:cNvSpPr/>
          <p:nvPr/>
        </p:nvSpPr>
        <p:spPr>
          <a:xfrm>
            <a:off x="1169735" y="831274"/>
            <a:ext cx="4383960" cy="580505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2A0D0-1A51-4717-899B-D7A4E73CEADC}"/>
              </a:ext>
            </a:extLst>
          </p:cNvPr>
          <p:cNvGrpSpPr/>
          <p:nvPr/>
        </p:nvGrpSpPr>
        <p:grpSpPr>
          <a:xfrm>
            <a:off x="4570581" y="-1541261"/>
            <a:ext cx="3105670" cy="3094178"/>
            <a:chOff x="4570581" y="-1541261"/>
            <a:chExt cx="3105670" cy="3094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5BA619B-BB12-4E71-91F9-652BD3AAF2FA}"/>
                </a:ext>
              </a:extLst>
            </p:cNvPr>
            <p:cNvSpPr/>
            <p:nvPr/>
          </p:nvSpPr>
          <p:spPr>
            <a:xfrm rot="18897914">
              <a:off x="4576327" y="-1547007"/>
              <a:ext cx="3094178" cy="3105670"/>
            </a:xfrm>
            <a:custGeom>
              <a:avLst/>
              <a:gdLst>
                <a:gd name="connsiteX0" fmla="*/ 4374 w 3094178"/>
                <a:gd name="connsiteY0" fmla="*/ 0 h 3105670"/>
                <a:gd name="connsiteX1" fmla="*/ 3094178 w 3094178"/>
                <a:gd name="connsiteY1" fmla="*/ 3093556 h 3105670"/>
                <a:gd name="connsiteX2" fmla="*/ 2974006 w 3094178"/>
                <a:gd name="connsiteY2" fmla="*/ 3105670 h 3105670"/>
                <a:gd name="connsiteX3" fmla="*/ 708700 w 3094178"/>
                <a:gd name="connsiteY3" fmla="*/ 3105670 h 3105670"/>
                <a:gd name="connsiteX4" fmla="*/ 0 w 3094178"/>
                <a:gd name="connsiteY4" fmla="*/ 2396970 h 3105670"/>
                <a:gd name="connsiteX5" fmla="*/ 0 w 3094178"/>
                <a:gd name="connsiteY5" fmla="*/ 43387 h 310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178" h="3105670">
                  <a:moveTo>
                    <a:pt x="4374" y="0"/>
                  </a:moveTo>
                  <a:lnTo>
                    <a:pt x="3094178" y="3093556"/>
                  </a:lnTo>
                  <a:lnTo>
                    <a:pt x="2974006" y="3105670"/>
                  </a:lnTo>
                  <a:lnTo>
                    <a:pt x="708700" y="3105670"/>
                  </a:lnTo>
                  <a:cubicBezTo>
                    <a:pt x="317296" y="3105670"/>
                    <a:pt x="0" y="2788374"/>
                    <a:pt x="0" y="2396970"/>
                  </a:cubicBezTo>
                  <a:lnTo>
                    <a:pt x="0" y="4338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s-Latn-BA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CB83C-9562-46D8-8B8F-1882A244C752}"/>
                </a:ext>
              </a:extLst>
            </p:cNvPr>
            <p:cNvSpPr txBox="1"/>
            <p:nvPr/>
          </p:nvSpPr>
          <p:spPr>
            <a:xfrm>
              <a:off x="4762701" y="368135"/>
              <a:ext cx="2721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sz="4000" dirty="0">
                  <a:solidFill>
                    <a:schemeClr val="bg1"/>
                  </a:solidFill>
                  <a:latin typeface="Montserrat" panose="00000500000000000000" pitchFamily="2" charset="-18"/>
                </a:rPr>
                <a:t>SQL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08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3253B9-4307-45AD-A953-869E656E4270}"/>
              </a:ext>
            </a:extLst>
          </p:cNvPr>
          <p:cNvSpPr/>
          <p:nvPr/>
        </p:nvSpPr>
        <p:spPr>
          <a:xfrm>
            <a:off x="142282" y="2733700"/>
            <a:ext cx="1703143" cy="253657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FE8F3-A4DD-4F94-AC11-F84B43A82D9B}"/>
              </a:ext>
            </a:extLst>
          </p:cNvPr>
          <p:cNvSpPr/>
          <p:nvPr/>
        </p:nvSpPr>
        <p:spPr>
          <a:xfrm>
            <a:off x="2087871" y="1952302"/>
            <a:ext cx="8685423" cy="426561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2A0D0-1A51-4717-899B-D7A4E73CEADC}"/>
              </a:ext>
            </a:extLst>
          </p:cNvPr>
          <p:cNvGrpSpPr/>
          <p:nvPr/>
        </p:nvGrpSpPr>
        <p:grpSpPr>
          <a:xfrm>
            <a:off x="4570581" y="-1541261"/>
            <a:ext cx="3105670" cy="3094178"/>
            <a:chOff x="4570581" y="-1541261"/>
            <a:chExt cx="3105670" cy="3094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5BA619B-BB12-4E71-91F9-652BD3AAF2FA}"/>
                </a:ext>
              </a:extLst>
            </p:cNvPr>
            <p:cNvSpPr/>
            <p:nvPr/>
          </p:nvSpPr>
          <p:spPr>
            <a:xfrm rot="18897914">
              <a:off x="4576327" y="-1547007"/>
              <a:ext cx="3094178" cy="3105670"/>
            </a:xfrm>
            <a:custGeom>
              <a:avLst/>
              <a:gdLst>
                <a:gd name="connsiteX0" fmla="*/ 4374 w 3094178"/>
                <a:gd name="connsiteY0" fmla="*/ 0 h 3105670"/>
                <a:gd name="connsiteX1" fmla="*/ 3094178 w 3094178"/>
                <a:gd name="connsiteY1" fmla="*/ 3093556 h 3105670"/>
                <a:gd name="connsiteX2" fmla="*/ 2974006 w 3094178"/>
                <a:gd name="connsiteY2" fmla="*/ 3105670 h 3105670"/>
                <a:gd name="connsiteX3" fmla="*/ 708700 w 3094178"/>
                <a:gd name="connsiteY3" fmla="*/ 3105670 h 3105670"/>
                <a:gd name="connsiteX4" fmla="*/ 0 w 3094178"/>
                <a:gd name="connsiteY4" fmla="*/ 2396970 h 3105670"/>
                <a:gd name="connsiteX5" fmla="*/ 0 w 3094178"/>
                <a:gd name="connsiteY5" fmla="*/ 43387 h 310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178" h="3105670">
                  <a:moveTo>
                    <a:pt x="4374" y="0"/>
                  </a:moveTo>
                  <a:lnTo>
                    <a:pt x="3094178" y="3093556"/>
                  </a:lnTo>
                  <a:lnTo>
                    <a:pt x="2974006" y="3105670"/>
                  </a:lnTo>
                  <a:lnTo>
                    <a:pt x="708700" y="3105670"/>
                  </a:lnTo>
                  <a:cubicBezTo>
                    <a:pt x="317296" y="3105670"/>
                    <a:pt x="0" y="2788374"/>
                    <a:pt x="0" y="2396970"/>
                  </a:cubicBezTo>
                  <a:lnTo>
                    <a:pt x="0" y="4338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bs-Latn-BA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CB83C-9562-46D8-8B8F-1882A244C752}"/>
                </a:ext>
              </a:extLst>
            </p:cNvPr>
            <p:cNvSpPr txBox="1"/>
            <p:nvPr/>
          </p:nvSpPr>
          <p:spPr>
            <a:xfrm>
              <a:off x="4762701" y="368135"/>
              <a:ext cx="2721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sz="4000" dirty="0">
                  <a:solidFill>
                    <a:schemeClr val="bg1"/>
                  </a:solidFill>
                  <a:latin typeface="Montserrat" panose="00000500000000000000" pitchFamily="2" charset="-18"/>
                </a:rPr>
                <a:t>SQL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00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84E1C-DF58-4708-AFED-23039C600A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4DD8F36-A7C3-4C3F-9FED-D2E7273801F8}"/>
              </a:ext>
            </a:extLst>
          </p:cNvPr>
          <p:cNvSpPr/>
          <p:nvPr/>
        </p:nvSpPr>
        <p:spPr>
          <a:xfrm>
            <a:off x="4124696" y="1009403"/>
            <a:ext cx="3942608" cy="3817916"/>
          </a:xfrm>
          <a:prstGeom prst="diamond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BD74597-83CE-48C5-AF67-0FC4EBA4C7F2}"/>
              </a:ext>
            </a:extLst>
          </p:cNvPr>
          <p:cNvSpPr/>
          <p:nvPr/>
        </p:nvSpPr>
        <p:spPr>
          <a:xfrm>
            <a:off x="7565849" y="1846613"/>
            <a:ext cx="2157350" cy="2143496"/>
          </a:xfrm>
          <a:prstGeom prst="diamond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8A6E51B7-11E2-462F-81FF-13BB21E3FF78}"/>
              </a:ext>
            </a:extLst>
          </p:cNvPr>
          <p:cNvSpPr/>
          <p:nvPr/>
        </p:nvSpPr>
        <p:spPr>
          <a:xfrm>
            <a:off x="2468802" y="1846613"/>
            <a:ext cx="2157350" cy="2143496"/>
          </a:xfrm>
          <a:prstGeom prst="diamond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CDD9-EFBF-497B-8CDB-5B0B6CF4EDF3}"/>
              </a:ext>
            </a:extLst>
          </p:cNvPr>
          <p:cNvSpPr txBox="1"/>
          <p:nvPr/>
        </p:nvSpPr>
        <p:spPr>
          <a:xfrm>
            <a:off x="4882896" y="1966764"/>
            <a:ext cx="24262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44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HVALA</a:t>
            </a:r>
            <a:r>
              <a:rPr lang="bs-Latn-BA" sz="4400" dirty="0">
                <a:solidFill>
                  <a:schemeClr val="accent1">
                    <a:lumMod val="50000"/>
                  </a:schemeClr>
                </a:solidFill>
                <a:latin typeface="Candara Light" panose="020E0502030303020204" pitchFamily="34" charset="0"/>
              </a:rPr>
              <a:t> NA PAŽNJI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D5B3EB-E05A-4865-B26E-0E51F602A824}"/>
              </a:ext>
            </a:extLst>
          </p:cNvPr>
          <p:cNvSpPr/>
          <p:nvPr/>
        </p:nvSpPr>
        <p:spPr>
          <a:xfrm>
            <a:off x="0" y="5265558"/>
            <a:ext cx="3364992" cy="159882"/>
          </a:xfrm>
          <a:prstGeom prst="roundRect">
            <a:avLst/>
          </a:prstGeom>
          <a:solidFill>
            <a:srgbClr val="FFFF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874DFC-9AE2-4A63-B25A-478A420725B8}"/>
              </a:ext>
            </a:extLst>
          </p:cNvPr>
          <p:cNvSpPr/>
          <p:nvPr/>
        </p:nvSpPr>
        <p:spPr>
          <a:xfrm>
            <a:off x="3633216" y="5264172"/>
            <a:ext cx="4937760" cy="15988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0A3FA5-1283-4AEA-8088-8D483E84129E}"/>
              </a:ext>
            </a:extLst>
          </p:cNvPr>
          <p:cNvSpPr/>
          <p:nvPr/>
        </p:nvSpPr>
        <p:spPr>
          <a:xfrm>
            <a:off x="8827008" y="5264172"/>
            <a:ext cx="3364992" cy="159882"/>
          </a:xfrm>
          <a:prstGeom prst="roundRect">
            <a:avLst/>
          </a:prstGeom>
          <a:solidFill>
            <a:srgbClr val="FFFF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4640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8.2|3.3|3.3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23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Candara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</dc:creator>
  <cp:lastModifiedBy>SE</cp:lastModifiedBy>
  <cp:revision>47</cp:revision>
  <dcterms:created xsi:type="dcterms:W3CDTF">2020-05-16T15:31:10Z</dcterms:created>
  <dcterms:modified xsi:type="dcterms:W3CDTF">2020-05-17T15:57:28Z</dcterms:modified>
</cp:coreProperties>
</file>